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</p:sldIdLst>
  <p:notesMasterIdLst>
    <p:notesMasterId r:id="rId8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notesMaster" Target="notesMasters/notesMaster1.xml"/><Relationship Id="rId90" Type="http://schemas.openxmlformats.org/officeDocument/2006/relationships/presProps" Target="presProps.xml"/><Relationship Id="rId91" Type="http://schemas.openxmlformats.org/officeDocument/2006/relationships/viewProps" Target="viewProps.xml"/><Relationship Id="rId92" Type="http://schemas.openxmlformats.org/officeDocument/2006/relationships/theme" Target="theme/theme1.xml"/><Relationship Id="rId9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42-image-1.png>
</file>

<file path=ppt/media/Slide-43-image-1.png>
</file>

<file path=ppt/media/Slide-44-image-1.png>
</file>

<file path=ppt/media/Slide-45-image-1.png>
</file>

<file path=ppt/media/Slide-46-image-1.png>
</file>

<file path=ppt/media/Slide-47-image-1.png>
</file>

<file path=ppt/media/Slide-48-image-1.png>
</file>

<file path=ppt/media/Slide-49-image-1.png>
</file>

<file path=ppt/media/Slide-5-image-1.png>
</file>

<file path=ppt/media/Slide-50-image-1.png>
</file>

<file path=ppt/media/Slide-51-image-1.png>
</file>

<file path=ppt/media/Slide-52-image-1.png>
</file>

<file path=ppt/media/Slide-53-image-1.png>
</file>

<file path=ppt/media/Slide-54-image-1.png>
</file>

<file path=ppt/media/Slide-55-image-1.png>
</file>

<file path=ppt/media/Slide-56-image-1.png>
</file>

<file path=ppt/media/Slide-57-image-1.png>
</file>

<file path=ppt/media/Slide-58-image-1.png>
</file>

<file path=ppt/media/Slide-59-image-1.png>
</file>

<file path=ppt/media/Slide-6-image-1.png>
</file>

<file path=ppt/media/Slide-60-image-1.png>
</file>

<file path=ppt/media/Slide-61-image-1.png>
</file>

<file path=ppt/media/Slide-62-image-1.png>
</file>

<file path=ppt/media/Slide-63-image-1.png>
</file>

<file path=ppt/media/Slide-64-image-1.png>
</file>

<file path=ppt/media/Slide-65-image-1.png>
</file>

<file path=ppt/media/Slide-66-image-1.png>
</file>

<file path=ppt/media/Slide-67-image-1.png>
</file>

<file path=ppt/media/Slide-68-image-1.png>
</file>

<file path=ppt/media/Slide-69-image-1.png>
</file>

<file path=ppt/media/Slide-7-image-1.png>
</file>

<file path=ppt/media/Slide-70-image-1.png>
</file>

<file path=ppt/media/Slide-71-image-1.png>
</file>

<file path=ppt/media/Slide-72-image-1.png>
</file>

<file path=ppt/media/Slide-73-image-1.png>
</file>

<file path=ppt/media/Slide-74-image-1.png>
</file>

<file path=ppt/media/Slide-75-image-1.png>
</file>

<file path=ppt/media/Slide-76-image-1.png>
</file>

<file path=ppt/media/Slide-77-image-1.png>
</file>

<file path=ppt/media/Slide-78-image-1.png>
</file>

<file path=ppt/media/Slide-79-image-1.png>
</file>

<file path=ppt/media/Slide-8-image-1.png>
</file>

<file path=ppt/media/Slide-80-image-1.png>
</file>

<file path=ppt/media/Slide-81-image-1.png>
</file>

<file path=ppt/media/Slide-82-image-1.png>
</file>

<file path=ppt/media/Slide-83-image-1.png>
</file>

<file path=ppt/media/Slide-84-image-1.png>
</file>

<file path=ppt/media/Slide-85-image-1.png>
</file>

<file path=ppt/media/Slide-86-image-1.png>
</file>

<file path=ppt/media/Slide-87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87</Slides>
  <Notes>87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🚀 Vibe Coding Estruturado</dc:title>
  <dc:subject>PptxGenJS Presentation</dc:subject>
  <dc:creator>Created by Marp</dc:creator>
  <cp:lastModifiedBy>Created by Marp</cp:lastModifiedBy>
  <cp:revision>1</cp:revision>
  <dcterms:created xsi:type="dcterms:W3CDTF">2025-12-03T01:00:55Z</dcterms:created>
  <dcterms:modified xsi:type="dcterms:W3CDTF">2025-12-03T01:00:55Z</dcterms:modified>
</cp:coreProperties>
</file>